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FFFF99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52168-BAF5-43DD-BD7D-B0712C506608}" type="datetimeFigureOut">
              <a:rPr lang="es-MX" smtClean="0"/>
              <a:t>22/09/2014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5FD6B-3CCC-4B4D-B07B-9ECB3360C6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10073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52168-BAF5-43DD-BD7D-B0712C506608}" type="datetimeFigureOut">
              <a:rPr lang="es-MX" smtClean="0"/>
              <a:t>22/09/2014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5FD6B-3CCC-4B4D-B07B-9ECB3360C6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395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52168-BAF5-43DD-BD7D-B0712C506608}" type="datetimeFigureOut">
              <a:rPr lang="es-MX" smtClean="0"/>
              <a:t>22/09/2014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5FD6B-3CCC-4B4D-B07B-9ECB3360C6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9199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52168-BAF5-43DD-BD7D-B0712C506608}" type="datetimeFigureOut">
              <a:rPr lang="es-MX" smtClean="0"/>
              <a:t>22/09/2014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5FD6B-3CCC-4B4D-B07B-9ECB3360C6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1010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52168-BAF5-43DD-BD7D-B0712C506608}" type="datetimeFigureOut">
              <a:rPr lang="es-MX" smtClean="0"/>
              <a:t>22/09/2014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5FD6B-3CCC-4B4D-B07B-9ECB3360C6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902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52168-BAF5-43DD-BD7D-B0712C506608}" type="datetimeFigureOut">
              <a:rPr lang="es-MX" smtClean="0"/>
              <a:t>22/09/2014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5FD6B-3CCC-4B4D-B07B-9ECB3360C6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2215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52168-BAF5-43DD-BD7D-B0712C506608}" type="datetimeFigureOut">
              <a:rPr lang="es-MX" smtClean="0"/>
              <a:t>22/09/2014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5FD6B-3CCC-4B4D-B07B-9ECB3360C6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02473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52168-BAF5-43DD-BD7D-B0712C506608}" type="datetimeFigureOut">
              <a:rPr lang="es-MX" smtClean="0"/>
              <a:t>22/09/2014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5FD6B-3CCC-4B4D-B07B-9ECB3360C6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4620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52168-BAF5-43DD-BD7D-B0712C506608}" type="datetimeFigureOut">
              <a:rPr lang="es-MX" smtClean="0"/>
              <a:t>22/09/2014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5FD6B-3CCC-4B4D-B07B-9ECB3360C6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0855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52168-BAF5-43DD-BD7D-B0712C506608}" type="datetimeFigureOut">
              <a:rPr lang="es-MX" smtClean="0"/>
              <a:t>22/09/2014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5FD6B-3CCC-4B4D-B07B-9ECB3360C6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3345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52168-BAF5-43DD-BD7D-B0712C506608}" type="datetimeFigureOut">
              <a:rPr lang="es-MX" smtClean="0"/>
              <a:t>22/09/2014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5FD6B-3CCC-4B4D-B07B-9ECB3360C6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2804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13">
            <a:alphaModFix amt="5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52168-BAF5-43DD-BD7D-B0712C506608}" type="datetimeFigureOut">
              <a:rPr lang="es-MX" smtClean="0"/>
              <a:t>22/09/2014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5FD6B-3CCC-4B4D-B07B-9ECB3360C6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77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sz="7200" b="1" dirty="0" smtClean="0"/>
              <a:t>¡ QUÉ CHISTE!</a:t>
            </a:r>
            <a:endParaRPr lang="es-MX" sz="72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tx2"/>
                </a:solidFill>
              </a:rPr>
              <a:t>ESTRATEGIA DE ESCRITURA PARA TERCER GRADO</a:t>
            </a:r>
            <a:endParaRPr lang="es-MX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741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66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4248471"/>
          </a:xfrm>
        </p:spPr>
        <p:txBody>
          <a:bodyPr/>
          <a:lstStyle/>
          <a:p>
            <a:pPr algn="l"/>
            <a:r>
              <a:rPr lang="es-MX" dirty="0" smtClean="0"/>
              <a:t>-</a:t>
            </a:r>
            <a:r>
              <a:rPr lang="es-MX" sz="4800" dirty="0" smtClean="0"/>
              <a:t> ¡ A mí nadie me da órdenes!</a:t>
            </a:r>
            <a:br>
              <a:rPr lang="es-MX" sz="4800" dirty="0" smtClean="0"/>
            </a:br>
            <a:r>
              <a:rPr lang="es-MX" sz="4800" dirty="0" smtClean="0"/>
              <a:t>- 2% de Batería. Conecte su teléfono.</a:t>
            </a:r>
            <a:br>
              <a:rPr lang="es-MX" sz="4800" dirty="0" smtClean="0"/>
            </a:br>
            <a:r>
              <a:rPr lang="es-MX" sz="4800" dirty="0" smtClean="0"/>
              <a:t>- </a:t>
            </a:r>
            <a:r>
              <a:rPr lang="es-MX" sz="4800" b="1" dirty="0" smtClean="0"/>
              <a:t>¡VOOOOOOY!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pic>
        <p:nvPicPr>
          <p:cNvPr id="1026" name="Picture 2" descr="http://www.polirrubro.com/wp-content/uploads/2014/05/bateria-baja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00" b="90000" l="0" r="100000">
                        <a14:foregroundMark x1="11000" y1="26000" x2="19333" y2="33333"/>
                        <a14:foregroundMark x1="53667" y1="20667" x2="52667" y2="30333"/>
                        <a14:foregroundMark x1="96000" y1="26000" x2="87000" y2="34000"/>
                        <a14:foregroundMark x1="95333" y1="49667" x2="95333" y2="49667"/>
                        <a14:foregroundMark x1="91667" y1="72000" x2="91667" y2="72000"/>
                        <a14:foregroundMark x1="53667" y1="73667" x2="53667" y2="73667"/>
                        <a14:foregroundMark x1="16333" y1="69667" x2="16333" y2="69667"/>
                        <a14:foregroundMark x1="6667" y1="50333" x2="6667" y2="50333"/>
                        <a14:foregroundMark x1="23000" y1="52000" x2="23000" y2="52000"/>
                        <a14:foregroundMark x1="41667" y1="38667" x2="41667" y2="38667"/>
                        <a14:foregroundMark x1="42333" y1="38667" x2="23667" y2="61000"/>
                        <a14:foregroundMark x1="41667" y1="40667" x2="62667" y2="60000"/>
                        <a14:foregroundMark x1="64667" y1="61667" x2="82000" y2="36333"/>
                        <a14:foregroundMark x1="82000" y1="38667" x2="82667" y2="62333"/>
                        <a14:foregroundMark x1="82667" y1="62333" x2="48333" y2="35000"/>
                        <a14:foregroundMark x1="67000" y1="61000" x2="81000" y2="61000"/>
                        <a14:foregroundMark x1="81000" y1="58667" x2="77333" y2="40667"/>
                        <a14:foregroundMark x1="15667" y1="47333" x2="23667" y2="55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78904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static.freepik.com/foto-gratis/buddy-asustado-imagenes-predisenadas_433501.jpg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39" b="96965" l="0" r="99468">
                        <a14:foregroundMark x1="9929" y1="55112" x2="9929" y2="55112"/>
                        <a14:foregroundMark x1="3901" y1="37061" x2="3901" y2="37061"/>
                        <a14:foregroundMark x1="25887" y1="13738" x2="25887" y2="13738"/>
                        <a14:foregroundMark x1="25887" y1="11981" x2="71631" y2="8307"/>
                        <a14:foregroundMark x1="47695" y1="10224" x2="92199" y2="30511"/>
                        <a14:foregroundMark x1="70390" y1="22684" x2="62943" y2="92173"/>
                        <a14:foregroundMark x1="70390" y1="23323" x2="94858" y2="64696"/>
                        <a14:foregroundMark x1="47695" y1="11981" x2="5851" y2="29872"/>
                        <a14:foregroundMark x1="48404" y1="13099" x2="1950" y2="63419"/>
                        <a14:foregroundMark x1="43085" y1="20288" x2="27837" y2="90415"/>
                        <a14:foregroundMark x1="43794" y1="19808" x2="66312" y2="34665"/>
                        <a14:foregroundMark x1="67730" y1="53195" x2="88830" y2="76677"/>
                        <a14:foregroundMark x1="76241" y1="65176" x2="62943" y2="92173"/>
                        <a14:foregroundMark x1="9220" y1="56869" x2="37057" y2="92812"/>
                        <a14:foregroundMark x1="22518" y1="74281" x2="7270" y2="77157"/>
                        <a14:foregroundMark x1="30496" y1="85623" x2="61702" y2="9281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636912"/>
            <a:ext cx="3201276" cy="3553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0232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2763738"/>
          </a:xfrm>
        </p:spPr>
        <p:txBody>
          <a:bodyPr>
            <a:noAutofit/>
          </a:bodyPr>
          <a:lstStyle/>
          <a:p>
            <a:pPr algn="l"/>
            <a:r>
              <a:rPr lang="es-MX" sz="5400" dirty="0" smtClean="0"/>
              <a:t>¿Qué le dijo un globo a un cactus?</a:t>
            </a:r>
            <a:br>
              <a:rPr lang="es-MX" sz="5400" dirty="0" smtClean="0"/>
            </a:br>
            <a:r>
              <a:rPr lang="es-MX" sz="5400" dirty="0"/>
              <a:t/>
            </a:r>
            <a:br>
              <a:rPr lang="es-MX" sz="5400" dirty="0"/>
            </a:br>
            <a:r>
              <a:rPr lang="es-MX" sz="5400" b="1" dirty="0" err="1" smtClean="0"/>
              <a:t>Pssssssss</a:t>
            </a:r>
            <a:r>
              <a:rPr lang="es-MX" sz="5400" b="1" dirty="0" smtClean="0"/>
              <a:t>…</a:t>
            </a:r>
            <a:endParaRPr lang="es-MX" sz="5400" b="1" dirty="0"/>
          </a:p>
        </p:txBody>
      </p:sp>
      <p:pic>
        <p:nvPicPr>
          <p:cNvPr id="2050" name="Picture 2" descr="http://media-cache-ak0.pinimg.com/736x/01/f9/fd/01f9fda8944ed4cb869364930828d7b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0616" b="65761" l="40625" r="66984">
                        <a14:foregroundMark x1="57609" y1="41486" x2="57609" y2="41486"/>
                        <a14:foregroundMark x1="60734" y1="62862" x2="60734" y2="628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9384" t="29788" r="32232" b="33014"/>
          <a:stretch/>
        </p:blipFill>
        <p:spPr bwMode="auto">
          <a:xfrm>
            <a:off x="3923928" y="1412776"/>
            <a:ext cx="4824536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1579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323528" y="1354"/>
            <a:ext cx="5616624" cy="6091942"/>
          </a:xfrm>
        </p:spPr>
        <p:txBody>
          <a:bodyPr>
            <a:normAutofit/>
          </a:bodyPr>
          <a:lstStyle/>
          <a:p>
            <a:pPr algn="l"/>
            <a:r>
              <a:rPr lang="es-MX" dirty="0" smtClean="0"/>
              <a:t>- Tía Ramona, ¿para qué te pintas?</a:t>
            </a:r>
            <a:br>
              <a:rPr lang="es-MX" dirty="0" smtClean="0"/>
            </a:br>
            <a:r>
              <a:rPr lang="es-MX" dirty="0" smtClean="0"/>
              <a:t>- Para estar más bonita.</a:t>
            </a:r>
            <a:br>
              <a:rPr lang="es-MX" dirty="0" smtClean="0"/>
            </a:br>
            <a:r>
              <a:rPr lang="es-MX" dirty="0" smtClean="0"/>
              <a:t>- ¿Y tarda mucho en hacer efecto?</a:t>
            </a:r>
            <a:endParaRPr lang="es-MX" dirty="0"/>
          </a:p>
        </p:txBody>
      </p:sp>
      <p:pic>
        <p:nvPicPr>
          <p:cNvPr id="3074" name="Picture 2" descr="http://mlm-s2-p.mlstatic.com/10453-MLM20028581336_012014-O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42" b="74732" l="9712" r="89928">
                        <a14:foregroundMark x1="50000" y1="20128" x2="50000" y2="20128"/>
                        <a14:foregroundMark x1="67986" y1="26552" x2="67266" y2="34690"/>
                        <a14:foregroundMark x1="67266" y1="32334" x2="49281" y2="38116"/>
                        <a14:foregroundMark x1="58633" y1="36831" x2="71583" y2="38116"/>
                        <a14:foregroundMark x1="57914" y1="35332" x2="72302" y2="40685"/>
                        <a14:foregroundMark x1="65827" y1="38758" x2="35612" y2="4004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6210" b="58459"/>
          <a:stretch/>
        </p:blipFill>
        <p:spPr bwMode="auto">
          <a:xfrm>
            <a:off x="5220072" y="836712"/>
            <a:ext cx="4265485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3559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66CCFF">
            <a:alpha val="6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348880"/>
            <a:ext cx="5904656" cy="1143000"/>
          </a:xfrm>
        </p:spPr>
        <p:txBody>
          <a:bodyPr>
            <a:noAutofit/>
          </a:bodyPr>
          <a:lstStyle/>
          <a:p>
            <a:r>
              <a:rPr lang="es-MX" sz="5400" dirty="0" smtClean="0"/>
              <a:t>¿Qué hace una abeja en el gimnasio?</a:t>
            </a:r>
            <a:br>
              <a:rPr lang="es-MX" sz="5400" dirty="0" smtClean="0"/>
            </a:br>
            <a:r>
              <a:rPr lang="es-MX" sz="5400" dirty="0"/>
              <a:t/>
            </a:r>
            <a:br>
              <a:rPr lang="es-MX" sz="5400" dirty="0"/>
            </a:br>
            <a:r>
              <a:rPr lang="es-MX" sz="5400" b="1" dirty="0" smtClean="0"/>
              <a:t>¡ZUMBAAA!</a:t>
            </a:r>
            <a:endParaRPr lang="es-MX" sz="5400" b="1" dirty="0"/>
          </a:p>
        </p:txBody>
      </p:sp>
      <p:pic>
        <p:nvPicPr>
          <p:cNvPr id="4098" name="Picture 2" descr="http://www.granmeme.com/wp-content/uploads/2014/02/que-hace-una-abeja-en-el-gimnacion-zumba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4575" b="79206" l="26303" r="73201">
                        <a14:foregroundMark x1="34491" y1="27032" x2="34491" y2="27032"/>
                        <a14:foregroundMark x1="34988" y1="26465" x2="41687" y2="30624"/>
                        <a14:foregroundMark x1="64020" y1="26654" x2="64020" y2="26654"/>
                        <a14:foregroundMark x1="64020" y1="26654" x2="56576" y2="3043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623" t="24131" r="20654" b="16784"/>
          <a:stretch/>
        </p:blipFill>
        <p:spPr bwMode="auto">
          <a:xfrm>
            <a:off x="5004048" y="1304908"/>
            <a:ext cx="3960439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4369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FF0000">
            <a:alpha val="3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14456" y="449381"/>
            <a:ext cx="7659103" cy="3298378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¿Qué le dijo una galleta a otra galleta?</a:t>
            </a:r>
            <a:br>
              <a:rPr lang="es-MX" dirty="0" smtClean="0"/>
            </a:br>
            <a:r>
              <a:rPr lang="es-MX" b="1" dirty="0" smtClean="0"/>
              <a:t>¡TE OREO!</a:t>
            </a:r>
            <a:br>
              <a:rPr lang="es-MX" b="1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¿Y qué le contestó la otra?</a:t>
            </a:r>
            <a:br>
              <a:rPr lang="es-MX" dirty="0" smtClean="0"/>
            </a:br>
            <a:r>
              <a:rPr lang="es-MX" b="1" dirty="0" smtClean="0"/>
              <a:t>¡ME CHOKIS!</a:t>
            </a:r>
            <a:endParaRPr lang="es-MX" b="1" dirty="0"/>
          </a:p>
        </p:txBody>
      </p:sp>
      <p:pic>
        <p:nvPicPr>
          <p:cNvPr id="5122" name="Picture 2" descr="http://memerias.com/wp-content/uploads/2012/10/galletas-cute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7380" b="100000" l="0" r="99211">
                        <a14:foregroundMark x1="12105" y1="70856" x2="3947" y2="98930"/>
                        <a14:foregroundMark x1="12632" y1="71658" x2="27105" y2="73797"/>
                        <a14:foregroundMark x1="28158" y1="73529" x2="34737" y2="99198"/>
                        <a14:foregroundMark x1="9474" y1="85561" x2="34211" y2="99465"/>
                        <a14:foregroundMark x1="19211" y1="86898" x2="19211" y2="86898"/>
                        <a14:foregroundMark x1="77895" y1="93850" x2="70789" y2="98930"/>
                        <a14:foregroundMark x1="87105" y1="98128" x2="94737" y2="91979"/>
                        <a14:foregroundMark x1="95263" y1="91979" x2="92105" y2="77807"/>
                        <a14:foregroundMark x1="47368" y1="97326" x2="42368" y2="997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63872"/>
          <a:stretch/>
        </p:blipFill>
        <p:spPr bwMode="auto">
          <a:xfrm>
            <a:off x="2915816" y="3863389"/>
            <a:ext cx="4195564" cy="2986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56703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58</Words>
  <Application>Microsoft Office PowerPoint</Application>
  <PresentationFormat>Presentación en pantalla (4:3)</PresentationFormat>
  <Paragraphs>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¡ QUÉ CHISTE!</vt:lpstr>
      <vt:lpstr>- ¡ A mí nadie me da órdenes! - 2% de Batería. Conecte su teléfono. - ¡VOOOOOOY! </vt:lpstr>
      <vt:lpstr>¿Qué le dijo un globo a un cactus?  Pssssssss…</vt:lpstr>
      <vt:lpstr>- Tía Ramona, ¿para qué te pintas? - Para estar más bonita. - ¿Y tarda mucho en hacer efecto?</vt:lpstr>
      <vt:lpstr>¿Qué hace una abeja en el gimnasio?  ¡ZUMBAAA!</vt:lpstr>
      <vt:lpstr>¿Qué le dijo una galleta a otra galleta? ¡TE OREO!  ¿Y qué le contestó la otra? ¡ME CHOKIS!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Lorena</dc:creator>
  <cp:lastModifiedBy>Lorena</cp:lastModifiedBy>
  <cp:revision>6</cp:revision>
  <dcterms:created xsi:type="dcterms:W3CDTF">2014-09-23T04:24:51Z</dcterms:created>
  <dcterms:modified xsi:type="dcterms:W3CDTF">2014-09-23T05:22:25Z</dcterms:modified>
</cp:coreProperties>
</file>